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7" r:id="rId12"/>
    <p:sldId id="266"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gif>
</file>

<file path=ppt/media/image11.gif>
</file>

<file path=ppt/media/image2.jpeg>
</file>

<file path=ppt/media/image3.png>
</file>

<file path=ppt/media/image4.png>
</file>

<file path=ppt/media/image5.png>
</file>

<file path=ppt/media/image6.pn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17/03/2021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17/03/2021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 Id="rId5" Type="http://schemas.openxmlformats.org/officeDocument/2006/relationships/image" Target="../media/image11.gif"/><Relationship Id="rId4" Type="http://schemas.openxmlformats.org/officeDocument/2006/relationships/image" Target="../media/image10.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As for now the puzzles are platforming puzzle, where players need to maneuver to get to one place from another (Similar to Uncharted). The other would be the shooting puzzle, using the bow to shoot tile or platform to open a door or create a platform. This is to make the journey of the game more interesting and more intuitive.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Because of this, the players need to avoid being caught or detected by the enemies along the journey, otherwise they will be killed. The idea is to give players the sense of danger during enemy encounters. Of course, there will be a detection system for the enemies.</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red rectangle with white text&#10;&#10;Description automatically generated with medium confidence">
            <a:extLst>
              <a:ext uri="{FF2B5EF4-FFF2-40B4-BE49-F238E27FC236}">
                <a16:creationId xmlns:a16="http://schemas.microsoft.com/office/drawing/2014/main" id="{F1F51319-FBF3-4AC8-8C61-AC8E9B6E7E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1839" y="677589"/>
            <a:ext cx="9768321" cy="5502821"/>
          </a:xfrm>
        </p:spPr>
      </p:pic>
    </p:spTree>
    <p:extLst>
      <p:ext uri="{BB962C8B-B14F-4D97-AF65-F5344CB8AC3E}">
        <p14:creationId xmlns:p14="http://schemas.microsoft.com/office/powerpoint/2010/main" val="826538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ed background with white text&#10;&#10;Description automatically generated with low confidence">
            <a:extLst>
              <a:ext uri="{FF2B5EF4-FFF2-40B4-BE49-F238E27FC236}">
                <a16:creationId xmlns:a16="http://schemas.microsoft.com/office/drawing/2014/main" id="{DF50684A-C3F5-4050-BA54-F2BC01DF0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09550"/>
            <a:ext cx="5715000" cy="3219450"/>
          </a:xfrm>
          <a:prstGeom prst="rect">
            <a:avLst/>
          </a:prstGeom>
        </p:spPr>
      </p:pic>
      <p:pic>
        <p:nvPicPr>
          <p:cNvPr id="9" name="Picture 8" descr="A red background with white text&#10;&#10;Description automatically generated with medium confidence">
            <a:extLst>
              <a:ext uri="{FF2B5EF4-FFF2-40B4-BE49-F238E27FC236}">
                <a16:creationId xmlns:a16="http://schemas.microsoft.com/office/drawing/2014/main" id="{48A30492-D04E-4FFF-B666-AE6D93DCE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3429000"/>
            <a:ext cx="5715000" cy="3219450"/>
          </a:xfrm>
          <a:prstGeom prst="rect">
            <a:avLst/>
          </a:prstGeom>
        </p:spPr>
      </p:pic>
      <p:pic>
        <p:nvPicPr>
          <p:cNvPr id="11" name="Picture 10" descr="A red background with white text&#10;&#10;Description automatically generated with low confidence">
            <a:extLst>
              <a:ext uri="{FF2B5EF4-FFF2-40B4-BE49-F238E27FC236}">
                <a16:creationId xmlns:a16="http://schemas.microsoft.com/office/drawing/2014/main" id="{C8D75E94-8867-49C2-9DE9-E2092F0CA3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429000"/>
            <a:ext cx="5715000" cy="3219450"/>
          </a:xfrm>
          <a:prstGeom prst="rect">
            <a:avLst/>
          </a:prstGeom>
        </p:spPr>
      </p:pic>
      <p:pic>
        <p:nvPicPr>
          <p:cNvPr id="14" name="Content Placeholder 4" descr="Graphical user interface&#10;&#10;Description automatically generated with medium confidence">
            <a:extLst>
              <a:ext uri="{FF2B5EF4-FFF2-40B4-BE49-F238E27FC236}">
                <a16:creationId xmlns:a16="http://schemas.microsoft.com/office/drawing/2014/main" id="{EFCF85F4-902F-4566-84E6-1E0AF80855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000" y="209550"/>
            <a:ext cx="5715000" cy="3219450"/>
          </a:xfrm>
          <a:prstGeom prst="rect">
            <a:avLst/>
          </a:prstGeom>
        </p:spPr>
      </p:pic>
    </p:spTree>
    <p:extLst>
      <p:ext uri="{BB962C8B-B14F-4D97-AF65-F5344CB8AC3E}">
        <p14:creationId xmlns:p14="http://schemas.microsoft.com/office/powerpoint/2010/main" val="2143384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801866"/>
            <a:ext cx="5306084" cy="5230634"/>
          </a:xfrm>
        </p:spPr>
        <p:txBody>
          <a:bodyPr anchor="ctr">
            <a:normAutofit/>
          </a:bodyPr>
          <a:lstStyle/>
          <a:p>
            <a:pPr>
              <a:spcBef>
                <a:spcPts val="200"/>
              </a:spcBef>
            </a:pPr>
            <a:r>
              <a:rPr lang="en-US"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ventures beyond the safety of his town,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journey as he faces unfathomable creatures, reminisce his old memories, and treacherous paths as 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3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3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as he grows as a person and learn to deal with the loss.</a:t>
            </a:r>
          </a:p>
          <a:p>
            <a:pPr>
              <a:spcBef>
                <a:spcPts val="200"/>
              </a:spcBef>
            </a:pPr>
            <a:r>
              <a:rPr lang="en-GB"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3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3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801866"/>
            <a:ext cx="5306084" cy="5230634"/>
          </a:xfrm>
        </p:spPr>
        <p:txBody>
          <a:bodyPr anchor="ctr">
            <a:normAutofit/>
          </a:bodyPr>
          <a:lstStyle/>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3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7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7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700" dirty="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40079" y="2053641"/>
            <a:ext cx="3669161" cy="2760098"/>
          </a:xfrm>
        </p:spPr>
        <p:txBody>
          <a:bodyPr>
            <a:normAutofit/>
          </a:bodyPr>
          <a:lstStyle/>
          <a:p>
            <a:r>
              <a:rPr lang="en-GB">
                <a:solidFill>
                  <a:srgbClr val="FFFFFF"/>
                </a:solidFill>
              </a:rPr>
              <a:t>Aesthetics overview</a:t>
            </a:r>
            <a:endParaRPr lang="en-NL">
              <a:solidFill>
                <a:srgbClr val="FFFFFF"/>
              </a:solidFill>
            </a:endParaRPr>
          </a:p>
        </p:txBody>
      </p:sp>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801866"/>
            <a:ext cx="5306084" cy="5230634"/>
          </a:xfrm>
        </p:spPr>
        <p:txBody>
          <a:bodyPr anchor="ctr">
            <a:normAutofit/>
          </a:bodyPr>
          <a:lstStyle/>
          <a:p>
            <a:pPr>
              <a:spcBef>
                <a:spcPts val="200"/>
              </a:spcBef>
            </a:pPr>
            <a:r>
              <a:rPr lang="en-GB"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9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a:t>
            </a:r>
            <a:r>
              <a:rPr lang="en-GB" sz="19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a:t>
            </a:r>
            <a:r>
              <a:rPr lang="en-GB"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some enemies.</a:t>
            </a:r>
            <a:endParaRPr lang="en-NL" sz="19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a:t>
            </a:r>
            <a:r>
              <a:rPr lang="en-GB" sz="1500" b="1" dirty="0" err="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Traveler</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5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5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5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9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So the idea is to give players a more fluid movement in the game because the movement system needs to give players an easier way to explore the world of Pilgrimage, since the world is made up of many mountainous paths.</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idea is that players will use the bow to shoot tiles or platforms with the bow to solve the puzzle. Of course the arrow will have a trajectory system in which the arrow will curve after a certain distance. This will make sure that the bow will feel more realistic to the players when they are using it.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864</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12</cp:revision>
  <dcterms:created xsi:type="dcterms:W3CDTF">2021-03-17T11:10:48Z</dcterms:created>
  <dcterms:modified xsi:type="dcterms:W3CDTF">2021-03-17T18:03:36Z</dcterms:modified>
</cp:coreProperties>
</file>

<file path=docProps/thumbnail.jpeg>
</file>